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2"/>
  </p:sldMasterIdLst>
  <p:notesMasterIdLst>
    <p:notesMasterId r:id="rId22"/>
  </p:notesMasterIdLst>
  <p:sldIdLst>
    <p:sldId id="365" r:id="rId3"/>
    <p:sldId id="383" r:id="rId4"/>
    <p:sldId id="384" r:id="rId5"/>
    <p:sldId id="399" r:id="rId6"/>
    <p:sldId id="400" r:id="rId7"/>
    <p:sldId id="401" r:id="rId8"/>
    <p:sldId id="398" r:id="rId9"/>
    <p:sldId id="403" r:id="rId10"/>
    <p:sldId id="407" r:id="rId11"/>
    <p:sldId id="408" r:id="rId12"/>
    <p:sldId id="402" r:id="rId13"/>
    <p:sldId id="409" r:id="rId14"/>
    <p:sldId id="360" r:id="rId15"/>
    <p:sldId id="397" r:id="rId16"/>
    <p:sldId id="392" r:id="rId17"/>
    <p:sldId id="404" r:id="rId18"/>
    <p:sldId id="406" r:id="rId19"/>
    <p:sldId id="405" r:id="rId20"/>
    <p:sldId id="38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1707" autoAdjust="0"/>
  </p:normalViewPr>
  <p:slideViewPr>
    <p:cSldViewPr snapToGrid="0" showGuides="1">
      <p:cViewPr>
        <p:scale>
          <a:sx n="75" d="100"/>
          <a:sy n="75" d="100"/>
        </p:scale>
        <p:origin x="666" y="-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  <a:t>2017/8/20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1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7795321" y="-962526"/>
            <a:ext cx="8793358" cy="8783052"/>
            <a:chOff x="7795321" y="-962526"/>
            <a:chExt cx="8793358" cy="8783052"/>
          </a:xfrm>
        </p:grpSpPr>
        <p:grpSp>
          <p:nvGrpSpPr>
            <p:cNvPr id="4" name="组合 3"/>
            <p:cNvGrpSpPr/>
            <p:nvPr/>
          </p:nvGrpSpPr>
          <p:grpSpPr>
            <a:xfrm>
              <a:off x="7795321" y="-962526"/>
              <a:ext cx="8793358" cy="8783052"/>
              <a:chOff x="9233647" y="474114"/>
              <a:chExt cx="5916706" cy="590977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3647" y="474114"/>
                <a:ext cx="5916706" cy="5909772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9881975" y="1121682"/>
                <a:ext cx="4620050" cy="4614636"/>
                <a:chOff x="2284525" y="990600"/>
                <a:chExt cx="5035100" cy="5029200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8726310" y="-16040"/>
              <a:ext cx="6858000" cy="6858000"/>
            </a:xfrm>
            <a:prstGeom prst="ellipse">
              <a:avLst/>
            </a:prstGeom>
            <a:noFill/>
            <a:ln w="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09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7872921" y="3983900"/>
            <a:ext cx="3487892" cy="2106076"/>
          </a:xfrm>
          <a:custGeom>
            <a:avLst/>
            <a:gdLst>
              <a:gd name="connsiteX0" fmla="*/ 0 w 3487892"/>
              <a:gd name="connsiteY0" fmla="*/ 0 h 2106076"/>
              <a:gd name="connsiteX1" fmla="*/ 3487892 w 3487892"/>
              <a:gd name="connsiteY1" fmla="*/ 0 h 2106076"/>
              <a:gd name="connsiteX2" fmla="*/ 3487892 w 3487892"/>
              <a:gd name="connsiteY2" fmla="*/ 2106076 h 2106076"/>
              <a:gd name="connsiteX3" fmla="*/ 0 w 3487892"/>
              <a:gd name="connsiteY3" fmla="*/ 2106076 h 21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892" h="2106076">
                <a:moveTo>
                  <a:pt x="0" y="0"/>
                </a:moveTo>
                <a:lnTo>
                  <a:pt x="3487892" y="0"/>
                </a:lnTo>
                <a:lnTo>
                  <a:pt x="3487892" y="2106076"/>
                </a:lnTo>
                <a:lnTo>
                  <a:pt x="0" y="21060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873673" y="181873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829517" y="398371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351741" y="3983712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29517" y="1818737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8934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07176" y="-3046427"/>
            <a:ext cx="6577648" cy="6569940"/>
            <a:chOff x="2807176" y="-3046427"/>
            <a:chExt cx="6577648" cy="6569940"/>
          </a:xfrm>
        </p:grpSpPr>
        <p:grpSp>
          <p:nvGrpSpPr>
            <p:cNvPr id="4" name="组合 3"/>
            <p:cNvGrpSpPr/>
            <p:nvPr/>
          </p:nvGrpSpPr>
          <p:grpSpPr>
            <a:xfrm>
              <a:off x="2807176" y="-3046427"/>
              <a:ext cx="6577648" cy="6569940"/>
              <a:chOff x="3738072" y="-937143"/>
              <a:chExt cx="4601426" cy="459603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072" y="-937143"/>
                <a:ext cx="4601426" cy="4596033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4242276" y="-433529"/>
                <a:ext cx="3593017" cy="3588805"/>
                <a:chOff x="2284524" y="990600"/>
                <a:chExt cx="5035101" cy="5029200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4" y="990600"/>
                  <a:ext cx="5035100" cy="5029199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3531000" y="-2326522"/>
              <a:ext cx="5130000" cy="513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50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060029" y="396589"/>
            <a:ext cx="6071940" cy="6064822"/>
            <a:chOff x="2807174" y="144030"/>
            <a:chExt cx="6577649" cy="6569940"/>
          </a:xfrm>
        </p:grpSpPr>
        <p:grpSp>
          <p:nvGrpSpPr>
            <p:cNvPr id="4" name="组合 3"/>
            <p:cNvGrpSpPr/>
            <p:nvPr/>
          </p:nvGrpSpPr>
          <p:grpSpPr>
            <a:xfrm>
              <a:off x="2807174" y="144030"/>
              <a:ext cx="6577649" cy="6569940"/>
              <a:chOff x="3738071" y="-937143"/>
              <a:chExt cx="4601427" cy="459603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072" y="-937143"/>
                <a:ext cx="4601426" cy="4596033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3738071" y="-937143"/>
                <a:ext cx="4601427" cy="4596033"/>
                <a:chOff x="1577953" y="284857"/>
                <a:chExt cx="6448244" cy="6440686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5" y="284857"/>
                  <a:ext cx="6448241" cy="644068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3" y="284857"/>
                  <a:ext cx="6448243" cy="6440686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4" y="284857"/>
                  <a:ext cx="6448243" cy="6440686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3530936" y="863936"/>
              <a:ext cx="5130128" cy="5130128"/>
            </a:xfrm>
            <a:prstGeom prst="ellipse">
              <a:avLst/>
            </a:prstGeom>
            <a:solidFill>
              <a:schemeClr val="tx2">
                <a:lumMod val="50000"/>
                <a:alpha val="7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13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0" name="组合 9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1732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1435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079880" y="2138186"/>
            <a:ext cx="2032240" cy="3576814"/>
          </a:xfrm>
          <a:custGeom>
            <a:avLst/>
            <a:gdLst>
              <a:gd name="connsiteX0" fmla="*/ 0 w 2032240"/>
              <a:gd name="connsiteY0" fmla="*/ 0 h 3576814"/>
              <a:gd name="connsiteX1" fmla="*/ 2032240 w 2032240"/>
              <a:gd name="connsiteY1" fmla="*/ 0 h 3576814"/>
              <a:gd name="connsiteX2" fmla="*/ 2032240 w 2032240"/>
              <a:gd name="connsiteY2" fmla="*/ 3576814 h 3576814"/>
              <a:gd name="connsiteX3" fmla="*/ 0 w 2032240"/>
              <a:gd name="connsiteY3" fmla="*/ 3576814 h 35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240" h="3576814">
                <a:moveTo>
                  <a:pt x="0" y="0"/>
                </a:moveTo>
                <a:lnTo>
                  <a:pt x="2032240" y="0"/>
                </a:lnTo>
                <a:lnTo>
                  <a:pt x="2032240" y="3576814"/>
                </a:lnTo>
                <a:lnTo>
                  <a:pt x="0" y="3576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171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704142" y="2378818"/>
            <a:ext cx="4376942" cy="2758666"/>
          </a:xfrm>
          <a:custGeom>
            <a:avLst/>
            <a:gdLst>
              <a:gd name="connsiteX0" fmla="*/ 0 w 4376942"/>
              <a:gd name="connsiteY0" fmla="*/ 0 h 2758666"/>
              <a:gd name="connsiteX1" fmla="*/ 4376942 w 4376942"/>
              <a:gd name="connsiteY1" fmla="*/ 0 h 2758666"/>
              <a:gd name="connsiteX2" fmla="*/ 4376942 w 4376942"/>
              <a:gd name="connsiteY2" fmla="*/ 2758666 h 2758666"/>
              <a:gd name="connsiteX3" fmla="*/ 0 w 4376942"/>
              <a:gd name="connsiteY3" fmla="*/ 2758666 h 275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6942" h="2758666">
                <a:moveTo>
                  <a:pt x="0" y="0"/>
                </a:moveTo>
                <a:lnTo>
                  <a:pt x="4376942" y="0"/>
                </a:lnTo>
                <a:lnTo>
                  <a:pt x="4376942" y="2758666"/>
                </a:lnTo>
                <a:lnTo>
                  <a:pt x="0" y="2758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982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706901" y="2210376"/>
            <a:ext cx="2788773" cy="3733224"/>
          </a:xfrm>
          <a:custGeom>
            <a:avLst/>
            <a:gdLst>
              <a:gd name="connsiteX0" fmla="*/ 0 w 2788773"/>
              <a:gd name="connsiteY0" fmla="*/ 0 h 3733224"/>
              <a:gd name="connsiteX1" fmla="*/ 2788773 w 2788773"/>
              <a:gd name="connsiteY1" fmla="*/ 0 h 3733224"/>
              <a:gd name="connsiteX2" fmla="*/ 2788773 w 2788773"/>
              <a:gd name="connsiteY2" fmla="*/ 3733224 h 3733224"/>
              <a:gd name="connsiteX3" fmla="*/ 0 w 2788773"/>
              <a:gd name="connsiteY3" fmla="*/ 3733224 h 37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773" h="3733224">
                <a:moveTo>
                  <a:pt x="0" y="0"/>
                </a:moveTo>
                <a:lnTo>
                  <a:pt x="2788773" y="0"/>
                </a:lnTo>
                <a:lnTo>
                  <a:pt x="2788773" y="3733224"/>
                </a:lnTo>
                <a:lnTo>
                  <a:pt x="0" y="37332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729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4655630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4655630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7818542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7818542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493134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493134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125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42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6" r:id="rId4"/>
    <p:sldLayoutId id="2147483728" r:id="rId5"/>
    <p:sldLayoutId id="2147483729" r:id="rId6"/>
    <p:sldLayoutId id="2147483731" r:id="rId7"/>
    <p:sldLayoutId id="2147483732" r:id="rId8"/>
    <p:sldLayoutId id="2147483733" r:id="rId9"/>
    <p:sldLayoutId id="214748373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feedly.com/i/welcome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reederapp.com/ios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itunes.apple.com/app/inoreader/id89235541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ianshu.milkythinking.com/" TargetMode="External"/><Relationship Id="rId2" Type="http://schemas.openxmlformats.org/officeDocument/2006/relationships/hyperlink" Target="http://weibo.wbdacdn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iwgc.cn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ginn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met.io/cheat-sheet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936448" y="1913487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B799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程序员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19B799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84073" y="282083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高效之道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58124" y="3579610"/>
            <a:ext cx="52082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36448" y="3744163"/>
            <a:ext cx="372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EFFICIENT METHODS FOR PROGRAMMERS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7393" y="408722"/>
            <a:ext cx="6820029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zh-CN" altLang="en-US" sz="4400" noProof="0" dirty="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编程思想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3.  </a:t>
            </a: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自动化</a:t>
            </a:r>
            <a:endParaRPr lang="en-US" altLang="zh-CN" sz="2400" b="1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3286" y="2168804"/>
            <a:ext cx="3031599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Nodejs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npm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自动下载包依赖；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6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03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7740" y="303172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知识</a:t>
            </a:r>
            <a:r>
              <a:rPr lang="zh-CN" altLang="en-US" sz="4000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管理</a:t>
            </a:r>
            <a:endParaRPr kumimoji="0" lang="en-US" altLang="zh-CN" sz="4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08301" y="3803155"/>
            <a:ext cx="3775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建立个人的知识库</a:t>
            </a:r>
            <a:endParaRPr lang="en-US" altLang="zh-CN" sz="2000" dirty="0">
              <a:solidFill>
                <a:schemeClr val="accent3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5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5752570" y="5043830"/>
            <a:ext cx="782854" cy="782853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92 w 384"/>
              <a:gd name="T11" fmla="*/ 349 h 384"/>
              <a:gd name="T12" fmla="*/ 35 w 384"/>
              <a:gd name="T13" fmla="*/ 192 h 384"/>
              <a:gd name="T14" fmla="*/ 192 w 384"/>
              <a:gd name="T15" fmla="*/ 35 h 384"/>
              <a:gd name="T16" fmla="*/ 349 w 384"/>
              <a:gd name="T17" fmla="*/ 192 h 384"/>
              <a:gd name="T18" fmla="*/ 192 w 384"/>
              <a:gd name="T19" fmla="*/ 34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349"/>
                </a:moveTo>
                <a:cubicBezTo>
                  <a:pt x="105" y="349"/>
                  <a:pt x="35" y="278"/>
                  <a:pt x="35" y="192"/>
                </a:cubicBezTo>
                <a:cubicBezTo>
                  <a:pt x="35" y="105"/>
                  <a:pt x="105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78"/>
                  <a:pt x="278" y="349"/>
                  <a:pt x="192" y="3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2" name="AutoShape 66"/>
          <p:cNvSpPr>
            <a:spLocks noChangeAspect="1"/>
          </p:cNvSpPr>
          <p:nvPr/>
        </p:nvSpPr>
        <p:spPr bwMode="auto">
          <a:xfrm>
            <a:off x="5987867" y="5261753"/>
            <a:ext cx="348736" cy="348827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17537" y="12697"/>
                </a:moveTo>
                <a:lnTo>
                  <a:pt x="19798" y="9997"/>
                </a:lnTo>
                <a:lnTo>
                  <a:pt x="19798" y="17284"/>
                </a:lnTo>
                <a:cubicBezTo>
                  <a:pt x="19798" y="17874"/>
                  <a:pt x="19700" y="18429"/>
                  <a:pt x="19505" y="18949"/>
                </a:cubicBezTo>
                <a:cubicBezTo>
                  <a:pt x="19309" y="19469"/>
                  <a:pt x="19049" y="19928"/>
                  <a:pt x="18721" y="20321"/>
                </a:cubicBezTo>
                <a:cubicBezTo>
                  <a:pt x="18394" y="20715"/>
                  <a:pt x="18014" y="21027"/>
                  <a:pt x="17583" y="21256"/>
                </a:cubicBezTo>
                <a:cubicBezTo>
                  <a:pt x="17153" y="21485"/>
                  <a:pt x="16690" y="21599"/>
                  <a:pt x="16188" y="21599"/>
                </a:cubicBezTo>
                <a:lnTo>
                  <a:pt x="3595" y="21599"/>
                </a:lnTo>
                <a:cubicBezTo>
                  <a:pt x="3103" y="21599"/>
                  <a:pt x="2635" y="21485"/>
                  <a:pt x="2195" y="21256"/>
                </a:cubicBezTo>
                <a:cubicBezTo>
                  <a:pt x="1754" y="21027"/>
                  <a:pt x="1372" y="20715"/>
                  <a:pt x="1052" y="20321"/>
                </a:cubicBezTo>
                <a:cubicBezTo>
                  <a:pt x="734" y="19928"/>
                  <a:pt x="477" y="19469"/>
                  <a:pt x="286" y="18949"/>
                </a:cubicBezTo>
                <a:cubicBezTo>
                  <a:pt x="95" y="18429"/>
                  <a:pt x="0" y="17874"/>
                  <a:pt x="0" y="17284"/>
                </a:cubicBezTo>
                <a:lnTo>
                  <a:pt x="0" y="4315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6"/>
                  <a:pt x="734" y="1645"/>
                  <a:pt x="1052" y="1263"/>
                </a:cubicBezTo>
                <a:cubicBezTo>
                  <a:pt x="1372" y="878"/>
                  <a:pt x="1754" y="572"/>
                  <a:pt x="2195" y="343"/>
                </a:cubicBezTo>
                <a:cubicBezTo>
                  <a:pt x="2635" y="114"/>
                  <a:pt x="3103" y="0"/>
                  <a:pt x="3595" y="0"/>
                </a:cubicBezTo>
                <a:lnTo>
                  <a:pt x="16188" y="0"/>
                </a:lnTo>
                <a:cubicBezTo>
                  <a:pt x="16401" y="0"/>
                  <a:pt x="16605" y="26"/>
                  <a:pt x="16798" y="82"/>
                </a:cubicBezTo>
                <a:lnTo>
                  <a:pt x="14608" y="2714"/>
                </a:lnTo>
                <a:lnTo>
                  <a:pt x="3595" y="2714"/>
                </a:lnTo>
                <a:cubicBezTo>
                  <a:pt x="3228" y="2714"/>
                  <a:pt x="2914" y="2867"/>
                  <a:pt x="2652" y="3184"/>
                </a:cubicBezTo>
                <a:cubicBezTo>
                  <a:pt x="2391" y="3496"/>
                  <a:pt x="2261" y="3875"/>
                  <a:pt x="2261" y="4315"/>
                </a:cubicBezTo>
                <a:lnTo>
                  <a:pt x="2261" y="17284"/>
                </a:lnTo>
                <a:cubicBezTo>
                  <a:pt x="2261" y="17724"/>
                  <a:pt x="2391" y="18101"/>
                  <a:pt x="2652" y="18412"/>
                </a:cubicBezTo>
                <a:cubicBezTo>
                  <a:pt x="2914" y="18729"/>
                  <a:pt x="3228" y="18888"/>
                  <a:pt x="3595" y="18888"/>
                </a:cubicBezTo>
                <a:lnTo>
                  <a:pt x="16188" y="18888"/>
                </a:lnTo>
                <a:cubicBezTo>
                  <a:pt x="16556" y="18888"/>
                  <a:pt x="16874" y="18729"/>
                  <a:pt x="17138" y="18412"/>
                </a:cubicBezTo>
                <a:cubicBezTo>
                  <a:pt x="17405" y="18101"/>
                  <a:pt x="17537" y="17724"/>
                  <a:pt x="17537" y="17284"/>
                </a:cubicBezTo>
                <a:lnTo>
                  <a:pt x="17537" y="12697"/>
                </a:lnTo>
                <a:close/>
                <a:moveTo>
                  <a:pt x="21333" y="2796"/>
                </a:moveTo>
                <a:cubicBezTo>
                  <a:pt x="21514" y="3011"/>
                  <a:pt x="21599" y="3272"/>
                  <a:pt x="21597" y="3578"/>
                </a:cubicBezTo>
                <a:cubicBezTo>
                  <a:pt x="21592" y="3881"/>
                  <a:pt x="21504" y="4136"/>
                  <a:pt x="21333" y="4342"/>
                </a:cubicBezTo>
                <a:lnTo>
                  <a:pt x="13005" y="14346"/>
                </a:lnTo>
                <a:lnTo>
                  <a:pt x="11854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1" y="16044"/>
                  <a:pt x="10733" y="15938"/>
                  <a:pt x="10555" y="15721"/>
                </a:cubicBezTo>
                <a:lnTo>
                  <a:pt x="9383" y="14346"/>
                </a:lnTo>
                <a:lnTo>
                  <a:pt x="4779" y="8787"/>
                </a:lnTo>
                <a:cubicBezTo>
                  <a:pt x="4600" y="8573"/>
                  <a:pt x="4507" y="8314"/>
                  <a:pt x="4507" y="8006"/>
                </a:cubicBezTo>
                <a:cubicBezTo>
                  <a:pt x="4507" y="7703"/>
                  <a:pt x="4600" y="7441"/>
                  <a:pt x="4779" y="7227"/>
                </a:cubicBezTo>
                <a:lnTo>
                  <a:pt x="5927" y="5846"/>
                </a:lnTo>
                <a:cubicBezTo>
                  <a:pt x="6106" y="5635"/>
                  <a:pt x="6323" y="5526"/>
                  <a:pt x="6578" y="5526"/>
                </a:cubicBezTo>
                <a:cubicBezTo>
                  <a:pt x="6830" y="5526"/>
                  <a:pt x="7043" y="5634"/>
                  <a:pt x="7214" y="5846"/>
                </a:cubicBezTo>
                <a:lnTo>
                  <a:pt x="11198" y="10632"/>
                </a:lnTo>
                <a:lnTo>
                  <a:pt x="18861" y="1404"/>
                </a:lnTo>
                <a:cubicBezTo>
                  <a:pt x="19040" y="1186"/>
                  <a:pt x="19262" y="1084"/>
                  <a:pt x="19524" y="1087"/>
                </a:cubicBezTo>
                <a:cubicBezTo>
                  <a:pt x="19786" y="1092"/>
                  <a:pt x="20001" y="1198"/>
                  <a:pt x="20173" y="1404"/>
                </a:cubicBezTo>
                <a:lnTo>
                  <a:pt x="21333" y="27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marL="0" marR="0" lvl="0" indent="0" algn="l" defTabSz="457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ll Sans" charset="0"/>
              <a:sym typeface="Calibri" panose="020F0502020204030204" pitchFamily="34" charset="0"/>
            </a:endParaRPr>
          </a:p>
        </p:txBody>
      </p:sp>
      <p:sp>
        <p:nvSpPr>
          <p:cNvPr id="33" name="Freeform 23"/>
          <p:cNvSpPr>
            <a:spLocks noEditPoints="1"/>
          </p:cNvSpPr>
          <p:nvPr/>
        </p:nvSpPr>
        <p:spPr bwMode="auto">
          <a:xfrm>
            <a:off x="5753597" y="3621087"/>
            <a:ext cx="782854" cy="782853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92 w 384"/>
              <a:gd name="T11" fmla="*/ 349 h 384"/>
              <a:gd name="T12" fmla="*/ 35 w 384"/>
              <a:gd name="T13" fmla="*/ 192 h 384"/>
              <a:gd name="T14" fmla="*/ 192 w 384"/>
              <a:gd name="T15" fmla="*/ 35 h 384"/>
              <a:gd name="T16" fmla="*/ 349 w 384"/>
              <a:gd name="T17" fmla="*/ 192 h 384"/>
              <a:gd name="T18" fmla="*/ 192 w 384"/>
              <a:gd name="T19" fmla="*/ 34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349"/>
                </a:moveTo>
                <a:cubicBezTo>
                  <a:pt x="105" y="349"/>
                  <a:pt x="35" y="278"/>
                  <a:pt x="35" y="192"/>
                </a:cubicBezTo>
                <a:cubicBezTo>
                  <a:pt x="35" y="105"/>
                  <a:pt x="105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78"/>
                  <a:pt x="278" y="349"/>
                  <a:pt x="192" y="3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8" name="Freeform 57"/>
          <p:cNvSpPr>
            <a:spLocks noChangeAspect="1" noChangeArrowheads="1"/>
          </p:cNvSpPr>
          <p:nvPr/>
        </p:nvSpPr>
        <p:spPr bwMode="auto">
          <a:xfrm>
            <a:off x="6005571" y="3805244"/>
            <a:ext cx="276855" cy="434907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9" name="Freeform 23"/>
          <p:cNvSpPr>
            <a:spLocks noEditPoints="1"/>
          </p:cNvSpPr>
          <p:nvPr/>
        </p:nvSpPr>
        <p:spPr bwMode="auto">
          <a:xfrm>
            <a:off x="5753597" y="2198344"/>
            <a:ext cx="782854" cy="782854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92 w 384"/>
              <a:gd name="T11" fmla="*/ 349 h 384"/>
              <a:gd name="T12" fmla="*/ 35 w 384"/>
              <a:gd name="T13" fmla="*/ 192 h 384"/>
              <a:gd name="T14" fmla="*/ 192 w 384"/>
              <a:gd name="T15" fmla="*/ 35 h 384"/>
              <a:gd name="T16" fmla="*/ 349 w 384"/>
              <a:gd name="T17" fmla="*/ 192 h 384"/>
              <a:gd name="T18" fmla="*/ 192 w 384"/>
              <a:gd name="T19" fmla="*/ 34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349"/>
                </a:moveTo>
                <a:cubicBezTo>
                  <a:pt x="105" y="349"/>
                  <a:pt x="35" y="278"/>
                  <a:pt x="35" y="192"/>
                </a:cubicBezTo>
                <a:cubicBezTo>
                  <a:pt x="35" y="105"/>
                  <a:pt x="105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78"/>
                  <a:pt x="278" y="349"/>
                  <a:pt x="192" y="3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0" name="Freeform 59"/>
          <p:cNvSpPr>
            <a:spLocks noChangeAspect="1" noChangeArrowheads="1"/>
          </p:cNvSpPr>
          <p:nvPr/>
        </p:nvSpPr>
        <p:spPr bwMode="auto">
          <a:xfrm>
            <a:off x="5978652" y="2435369"/>
            <a:ext cx="377798" cy="334106"/>
          </a:xfrm>
          <a:custGeom>
            <a:avLst/>
            <a:gdLst>
              <a:gd name="connsiteX0" fmla="*/ 358785 w 512434"/>
              <a:gd name="connsiteY0" fmla="*/ 409158 h 453171"/>
              <a:gd name="connsiteX1" fmla="*/ 345300 w 512434"/>
              <a:gd name="connsiteY1" fmla="*/ 425866 h 453171"/>
              <a:gd name="connsiteX2" fmla="*/ 358785 w 512434"/>
              <a:gd name="connsiteY2" fmla="*/ 439722 h 453171"/>
              <a:gd name="connsiteX3" fmla="*/ 372270 w 512434"/>
              <a:gd name="connsiteY3" fmla="*/ 425866 h 453171"/>
              <a:gd name="connsiteX4" fmla="*/ 358785 w 512434"/>
              <a:gd name="connsiteY4" fmla="*/ 409158 h 453171"/>
              <a:gd name="connsiteX5" fmla="*/ 151153 w 512434"/>
              <a:gd name="connsiteY5" fmla="*/ 300585 h 453171"/>
              <a:gd name="connsiteX6" fmla="*/ 195731 w 512434"/>
              <a:gd name="connsiteY6" fmla="*/ 300585 h 453171"/>
              <a:gd name="connsiteX7" fmla="*/ 195731 w 512434"/>
              <a:gd name="connsiteY7" fmla="*/ 345175 h 453171"/>
              <a:gd name="connsiteX8" fmla="*/ 151153 w 512434"/>
              <a:gd name="connsiteY8" fmla="*/ 345175 h 453171"/>
              <a:gd name="connsiteX9" fmla="*/ 71978 w 512434"/>
              <a:gd name="connsiteY9" fmla="*/ 300585 h 453171"/>
              <a:gd name="connsiteX10" fmla="*/ 120152 w 512434"/>
              <a:gd name="connsiteY10" fmla="*/ 300585 h 453171"/>
              <a:gd name="connsiteX11" fmla="*/ 120152 w 512434"/>
              <a:gd name="connsiteY11" fmla="*/ 345175 h 453171"/>
              <a:gd name="connsiteX12" fmla="*/ 71978 w 512434"/>
              <a:gd name="connsiteY12" fmla="*/ 345175 h 453171"/>
              <a:gd name="connsiteX13" fmla="*/ 481786 w 512434"/>
              <a:gd name="connsiteY13" fmla="*/ 286492 h 453171"/>
              <a:gd name="connsiteX14" fmla="*/ 468300 w 512434"/>
              <a:gd name="connsiteY14" fmla="*/ 299940 h 453171"/>
              <a:gd name="connsiteX15" fmla="*/ 481786 w 512434"/>
              <a:gd name="connsiteY15" fmla="*/ 313389 h 453171"/>
              <a:gd name="connsiteX16" fmla="*/ 498948 w 512434"/>
              <a:gd name="connsiteY16" fmla="*/ 299940 h 453171"/>
              <a:gd name="connsiteX17" fmla="*/ 481786 w 512434"/>
              <a:gd name="connsiteY17" fmla="*/ 286492 h 453171"/>
              <a:gd name="connsiteX18" fmla="*/ 235785 w 512434"/>
              <a:gd name="connsiteY18" fmla="*/ 286492 h 453171"/>
              <a:gd name="connsiteX19" fmla="*/ 222300 w 512434"/>
              <a:gd name="connsiteY19" fmla="*/ 299940 h 453171"/>
              <a:gd name="connsiteX20" fmla="*/ 235785 w 512434"/>
              <a:gd name="connsiteY20" fmla="*/ 313389 h 453171"/>
              <a:gd name="connsiteX21" fmla="*/ 249270 w 512434"/>
              <a:gd name="connsiteY21" fmla="*/ 299940 h 453171"/>
              <a:gd name="connsiteX22" fmla="*/ 235785 w 512434"/>
              <a:gd name="connsiteY22" fmla="*/ 286492 h 453171"/>
              <a:gd name="connsiteX23" fmla="*/ 151153 w 512434"/>
              <a:gd name="connsiteY23" fmla="*/ 228588 h 453171"/>
              <a:gd name="connsiteX24" fmla="*/ 195731 w 512434"/>
              <a:gd name="connsiteY24" fmla="*/ 228588 h 453171"/>
              <a:gd name="connsiteX25" fmla="*/ 195731 w 512434"/>
              <a:gd name="connsiteY25" fmla="*/ 273178 h 453171"/>
              <a:gd name="connsiteX26" fmla="*/ 151153 w 512434"/>
              <a:gd name="connsiteY26" fmla="*/ 273178 h 453171"/>
              <a:gd name="connsiteX27" fmla="*/ 71978 w 512434"/>
              <a:gd name="connsiteY27" fmla="*/ 228588 h 453171"/>
              <a:gd name="connsiteX28" fmla="*/ 120152 w 512434"/>
              <a:gd name="connsiteY28" fmla="*/ 228588 h 453171"/>
              <a:gd name="connsiteX29" fmla="*/ 120152 w 512434"/>
              <a:gd name="connsiteY29" fmla="*/ 273178 h 453171"/>
              <a:gd name="connsiteX30" fmla="*/ 71978 w 512434"/>
              <a:gd name="connsiteY30" fmla="*/ 273178 h 453171"/>
              <a:gd name="connsiteX31" fmla="*/ 427028 w 512434"/>
              <a:gd name="connsiteY31" fmla="*/ 221695 h 453171"/>
              <a:gd name="connsiteX32" fmla="*/ 372270 w 512434"/>
              <a:gd name="connsiteY32" fmla="*/ 275896 h 453171"/>
              <a:gd name="connsiteX33" fmla="*/ 358785 w 512434"/>
              <a:gd name="connsiteY33" fmla="*/ 272636 h 453171"/>
              <a:gd name="connsiteX34" fmla="*/ 341622 w 512434"/>
              <a:gd name="connsiteY34" fmla="*/ 279564 h 453171"/>
              <a:gd name="connsiteX35" fmla="*/ 283596 w 512434"/>
              <a:gd name="connsiteY35" fmla="*/ 238404 h 453171"/>
              <a:gd name="connsiteX36" fmla="*/ 266433 w 512434"/>
              <a:gd name="connsiteY36" fmla="*/ 238404 h 453171"/>
              <a:gd name="connsiteX37" fmla="*/ 270111 w 512434"/>
              <a:gd name="connsiteY37" fmla="*/ 255520 h 453171"/>
              <a:gd name="connsiteX38" fmla="*/ 331406 w 512434"/>
              <a:gd name="connsiteY38" fmla="*/ 303200 h 453171"/>
              <a:gd name="connsiteX39" fmla="*/ 358785 w 512434"/>
              <a:gd name="connsiteY39" fmla="*/ 327245 h 453171"/>
              <a:gd name="connsiteX40" fmla="*/ 386164 w 512434"/>
              <a:gd name="connsiteY40" fmla="*/ 299940 h 453171"/>
              <a:gd name="connsiteX41" fmla="*/ 386164 w 512434"/>
              <a:gd name="connsiteY41" fmla="*/ 296680 h 453171"/>
              <a:gd name="connsiteX42" fmla="*/ 444191 w 512434"/>
              <a:gd name="connsiteY42" fmla="*/ 238404 h 453171"/>
              <a:gd name="connsiteX43" fmla="*/ 444191 w 512434"/>
              <a:gd name="connsiteY43" fmla="*/ 221695 h 453171"/>
              <a:gd name="connsiteX44" fmla="*/ 427028 w 512434"/>
              <a:gd name="connsiteY44" fmla="*/ 221695 h 453171"/>
              <a:gd name="connsiteX45" fmla="*/ 358785 w 512434"/>
              <a:gd name="connsiteY45" fmla="*/ 163826 h 453171"/>
              <a:gd name="connsiteX46" fmla="*/ 345300 w 512434"/>
              <a:gd name="connsiteY46" fmla="*/ 177274 h 453171"/>
              <a:gd name="connsiteX47" fmla="*/ 358785 w 512434"/>
              <a:gd name="connsiteY47" fmla="*/ 190723 h 453171"/>
              <a:gd name="connsiteX48" fmla="*/ 372270 w 512434"/>
              <a:gd name="connsiteY48" fmla="*/ 177274 h 453171"/>
              <a:gd name="connsiteX49" fmla="*/ 358785 w 512434"/>
              <a:gd name="connsiteY49" fmla="*/ 163826 h 453171"/>
              <a:gd name="connsiteX50" fmla="*/ 151153 w 512434"/>
              <a:gd name="connsiteY50" fmla="*/ 156592 h 453171"/>
              <a:gd name="connsiteX51" fmla="*/ 195731 w 512434"/>
              <a:gd name="connsiteY51" fmla="*/ 156592 h 453171"/>
              <a:gd name="connsiteX52" fmla="*/ 195731 w 512434"/>
              <a:gd name="connsiteY52" fmla="*/ 201182 h 453171"/>
              <a:gd name="connsiteX53" fmla="*/ 151153 w 512434"/>
              <a:gd name="connsiteY53" fmla="*/ 201182 h 453171"/>
              <a:gd name="connsiteX54" fmla="*/ 37595 w 512434"/>
              <a:gd name="connsiteY54" fmla="*/ 102289 h 453171"/>
              <a:gd name="connsiteX55" fmla="*/ 37595 w 512434"/>
              <a:gd name="connsiteY55" fmla="*/ 374925 h 453171"/>
              <a:gd name="connsiteX56" fmla="*/ 228838 w 512434"/>
              <a:gd name="connsiteY56" fmla="*/ 374925 h 453171"/>
              <a:gd name="connsiteX57" fmla="*/ 208406 w 512434"/>
              <a:gd name="connsiteY57" fmla="*/ 299940 h 453171"/>
              <a:gd name="connsiteX58" fmla="*/ 246001 w 512434"/>
              <a:gd name="connsiteY58" fmla="*/ 201318 h 453171"/>
              <a:gd name="connsiteX59" fmla="*/ 225569 w 512434"/>
              <a:gd name="connsiteY59" fmla="*/ 201318 h 453171"/>
              <a:gd name="connsiteX60" fmla="*/ 225569 w 512434"/>
              <a:gd name="connsiteY60" fmla="*/ 156898 h 453171"/>
              <a:gd name="connsiteX61" fmla="*/ 270111 w 512434"/>
              <a:gd name="connsiteY61" fmla="*/ 156898 h 453171"/>
              <a:gd name="connsiteX62" fmla="*/ 270111 w 512434"/>
              <a:gd name="connsiteY62" fmla="*/ 177274 h 453171"/>
              <a:gd name="connsiteX63" fmla="*/ 358785 w 512434"/>
              <a:gd name="connsiteY63" fmla="*/ 149970 h 453171"/>
              <a:gd name="connsiteX64" fmla="*/ 382895 w 512434"/>
              <a:gd name="connsiteY64" fmla="*/ 149970 h 453171"/>
              <a:gd name="connsiteX65" fmla="*/ 382895 w 512434"/>
              <a:gd name="connsiteY65" fmla="*/ 102289 h 453171"/>
              <a:gd name="connsiteX66" fmla="*/ 37595 w 512434"/>
              <a:gd name="connsiteY66" fmla="*/ 102289 h 453171"/>
              <a:gd name="connsiteX67" fmla="*/ 136894 w 512434"/>
              <a:gd name="connsiteY67" fmla="*/ 30564 h 453171"/>
              <a:gd name="connsiteX68" fmla="*/ 136894 w 512434"/>
              <a:gd name="connsiteY68" fmla="*/ 68057 h 453171"/>
              <a:gd name="connsiteX69" fmla="*/ 283596 w 512434"/>
              <a:gd name="connsiteY69" fmla="*/ 68057 h 453171"/>
              <a:gd name="connsiteX70" fmla="*/ 283596 w 512434"/>
              <a:gd name="connsiteY70" fmla="*/ 30564 h 453171"/>
              <a:gd name="connsiteX71" fmla="*/ 136894 w 512434"/>
              <a:gd name="connsiteY71" fmla="*/ 30564 h 453171"/>
              <a:gd name="connsiteX72" fmla="*/ 30648 w 512434"/>
              <a:gd name="connsiteY72" fmla="*/ 0 h 453171"/>
              <a:gd name="connsiteX73" fmla="*/ 389433 w 512434"/>
              <a:gd name="connsiteY73" fmla="*/ 0 h 453171"/>
              <a:gd name="connsiteX74" fmla="*/ 420490 w 512434"/>
              <a:gd name="connsiteY74" fmla="*/ 30564 h 453171"/>
              <a:gd name="connsiteX75" fmla="*/ 420490 w 512434"/>
              <a:gd name="connsiteY75" fmla="*/ 163826 h 453171"/>
              <a:gd name="connsiteX76" fmla="*/ 512434 w 512434"/>
              <a:gd name="connsiteY76" fmla="*/ 299940 h 453171"/>
              <a:gd name="connsiteX77" fmla="*/ 358785 w 512434"/>
              <a:gd name="connsiteY77" fmla="*/ 453171 h 453171"/>
              <a:gd name="connsiteX78" fmla="*/ 263164 w 512434"/>
              <a:gd name="connsiteY78" fmla="*/ 419346 h 453171"/>
              <a:gd name="connsiteX79" fmla="*/ 30648 w 512434"/>
              <a:gd name="connsiteY79" fmla="*/ 419346 h 453171"/>
              <a:gd name="connsiteX80" fmla="*/ 0 w 512434"/>
              <a:gd name="connsiteY80" fmla="*/ 388374 h 453171"/>
              <a:gd name="connsiteX81" fmla="*/ 0 w 512434"/>
              <a:gd name="connsiteY81" fmla="*/ 30564 h 453171"/>
              <a:gd name="connsiteX82" fmla="*/ 30648 w 512434"/>
              <a:gd name="connsiteY82" fmla="*/ 0 h 45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2434" h="453171">
                <a:moveTo>
                  <a:pt x="358785" y="409158"/>
                </a:moveTo>
                <a:cubicBezTo>
                  <a:pt x="351838" y="409158"/>
                  <a:pt x="345300" y="415678"/>
                  <a:pt x="345300" y="425866"/>
                </a:cubicBezTo>
                <a:cubicBezTo>
                  <a:pt x="345300" y="432794"/>
                  <a:pt x="351838" y="439722"/>
                  <a:pt x="358785" y="439722"/>
                </a:cubicBezTo>
                <a:cubicBezTo>
                  <a:pt x="365732" y="439722"/>
                  <a:pt x="372270" y="432794"/>
                  <a:pt x="372270" y="425866"/>
                </a:cubicBezTo>
                <a:cubicBezTo>
                  <a:pt x="372270" y="415678"/>
                  <a:pt x="365732" y="409158"/>
                  <a:pt x="358785" y="409158"/>
                </a:cubicBezTo>
                <a:close/>
                <a:moveTo>
                  <a:pt x="151153" y="300585"/>
                </a:moveTo>
                <a:lnTo>
                  <a:pt x="195731" y="300585"/>
                </a:lnTo>
                <a:lnTo>
                  <a:pt x="195731" y="345175"/>
                </a:lnTo>
                <a:lnTo>
                  <a:pt x="151153" y="345175"/>
                </a:lnTo>
                <a:close/>
                <a:moveTo>
                  <a:pt x="71978" y="300585"/>
                </a:moveTo>
                <a:lnTo>
                  <a:pt x="120152" y="300585"/>
                </a:lnTo>
                <a:lnTo>
                  <a:pt x="120152" y="345175"/>
                </a:lnTo>
                <a:lnTo>
                  <a:pt x="71978" y="345175"/>
                </a:lnTo>
                <a:close/>
                <a:moveTo>
                  <a:pt x="481786" y="286492"/>
                </a:moveTo>
                <a:cubicBezTo>
                  <a:pt x="474839" y="286492"/>
                  <a:pt x="468300" y="293012"/>
                  <a:pt x="468300" y="299940"/>
                </a:cubicBezTo>
                <a:cubicBezTo>
                  <a:pt x="468300" y="310128"/>
                  <a:pt x="474839" y="313389"/>
                  <a:pt x="481786" y="313389"/>
                </a:cubicBezTo>
                <a:cubicBezTo>
                  <a:pt x="492002" y="313389"/>
                  <a:pt x="498948" y="310128"/>
                  <a:pt x="498948" y="299940"/>
                </a:cubicBezTo>
                <a:cubicBezTo>
                  <a:pt x="498948" y="293012"/>
                  <a:pt x="492002" y="286492"/>
                  <a:pt x="481786" y="286492"/>
                </a:cubicBezTo>
                <a:close/>
                <a:moveTo>
                  <a:pt x="235785" y="286492"/>
                </a:moveTo>
                <a:cubicBezTo>
                  <a:pt x="228838" y="286492"/>
                  <a:pt x="222300" y="293012"/>
                  <a:pt x="222300" y="299940"/>
                </a:cubicBezTo>
                <a:cubicBezTo>
                  <a:pt x="222300" y="310128"/>
                  <a:pt x="228838" y="313389"/>
                  <a:pt x="235785" y="313389"/>
                </a:cubicBezTo>
                <a:cubicBezTo>
                  <a:pt x="242732" y="313389"/>
                  <a:pt x="249270" y="310128"/>
                  <a:pt x="249270" y="299940"/>
                </a:cubicBezTo>
                <a:cubicBezTo>
                  <a:pt x="249270" y="293012"/>
                  <a:pt x="242732" y="286492"/>
                  <a:pt x="235785" y="286492"/>
                </a:cubicBezTo>
                <a:close/>
                <a:moveTo>
                  <a:pt x="151153" y="228588"/>
                </a:moveTo>
                <a:lnTo>
                  <a:pt x="195731" y="228588"/>
                </a:lnTo>
                <a:lnTo>
                  <a:pt x="195731" y="273178"/>
                </a:lnTo>
                <a:lnTo>
                  <a:pt x="151153" y="273178"/>
                </a:lnTo>
                <a:close/>
                <a:moveTo>
                  <a:pt x="71978" y="228588"/>
                </a:moveTo>
                <a:lnTo>
                  <a:pt x="120152" y="228588"/>
                </a:lnTo>
                <a:lnTo>
                  <a:pt x="120152" y="273178"/>
                </a:lnTo>
                <a:lnTo>
                  <a:pt x="71978" y="273178"/>
                </a:lnTo>
                <a:close/>
                <a:moveTo>
                  <a:pt x="427028" y="221695"/>
                </a:moveTo>
                <a:cubicBezTo>
                  <a:pt x="427028" y="221695"/>
                  <a:pt x="427028" y="221695"/>
                  <a:pt x="372270" y="275896"/>
                </a:cubicBezTo>
                <a:cubicBezTo>
                  <a:pt x="369001" y="275896"/>
                  <a:pt x="365732" y="272636"/>
                  <a:pt x="358785" y="272636"/>
                </a:cubicBezTo>
                <a:cubicBezTo>
                  <a:pt x="351838" y="272636"/>
                  <a:pt x="345300" y="275896"/>
                  <a:pt x="341622" y="279564"/>
                </a:cubicBezTo>
                <a:cubicBezTo>
                  <a:pt x="341622" y="279564"/>
                  <a:pt x="341622" y="279564"/>
                  <a:pt x="283596" y="238404"/>
                </a:cubicBezTo>
                <a:cubicBezTo>
                  <a:pt x="280327" y="231883"/>
                  <a:pt x="270111" y="235143"/>
                  <a:pt x="266433" y="238404"/>
                </a:cubicBezTo>
                <a:cubicBezTo>
                  <a:pt x="263164" y="242071"/>
                  <a:pt x="266433" y="252260"/>
                  <a:pt x="270111" y="255520"/>
                </a:cubicBezTo>
                <a:cubicBezTo>
                  <a:pt x="270111" y="255520"/>
                  <a:pt x="270111" y="255520"/>
                  <a:pt x="331406" y="303200"/>
                </a:cubicBezTo>
                <a:cubicBezTo>
                  <a:pt x="331406" y="317056"/>
                  <a:pt x="345300" y="327245"/>
                  <a:pt x="358785" y="327245"/>
                </a:cubicBezTo>
                <a:cubicBezTo>
                  <a:pt x="375948" y="327245"/>
                  <a:pt x="386164" y="317056"/>
                  <a:pt x="386164" y="299940"/>
                </a:cubicBezTo>
                <a:lnTo>
                  <a:pt x="386164" y="296680"/>
                </a:lnTo>
                <a:cubicBezTo>
                  <a:pt x="386164" y="296680"/>
                  <a:pt x="386164" y="296680"/>
                  <a:pt x="444191" y="238404"/>
                </a:cubicBezTo>
                <a:cubicBezTo>
                  <a:pt x="447869" y="231883"/>
                  <a:pt x="451138" y="224955"/>
                  <a:pt x="444191" y="221695"/>
                </a:cubicBezTo>
                <a:cubicBezTo>
                  <a:pt x="440922" y="218027"/>
                  <a:pt x="433975" y="218027"/>
                  <a:pt x="427028" y="221695"/>
                </a:cubicBezTo>
                <a:close/>
                <a:moveTo>
                  <a:pt x="358785" y="163826"/>
                </a:moveTo>
                <a:cubicBezTo>
                  <a:pt x="351838" y="163826"/>
                  <a:pt x="345300" y="170346"/>
                  <a:pt x="345300" y="177274"/>
                </a:cubicBezTo>
                <a:cubicBezTo>
                  <a:pt x="345300" y="184202"/>
                  <a:pt x="351838" y="190723"/>
                  <a:pt x="358785" y="190723"/>
                </a:cubicBezTo>
                <a:cubicBezTo>
                  <a:pt x="365732" y="190723"/>
                  <a:pt x="372270" y="184202"/>
                  <a:pt x="372270" y="177274"/>
                </a:cubicBezTo>
                <a:cubicBezTo>
                  <a:pt x="372270" y="170346"/>
                  <a:pt x="365732" y="163826"/>
                  <a:pt x="358785" y="163826"/>
                </a:cubicBezTo>
                <a:close/>
                <a:moveTo>
                  <a:pt x="151153" y="156592"/>
                </a:moveTo>
                <a:lnTo>
                  <a:pt x="195731" y="156592"/>
                </a:lnTo>
                <a:lnTo>
                  <a:pt x="195731" y="201182"/>
                </a:lnTo>
                <a:lnTo>
                  <a:pt x="151153" y="201182"/>
                </a:lnTo>
                <a:close/>
                <a:moveTo>
                  <a:pt x="37595" y="102289"/>
                </a:moveTo>
                <a:lnTo>
                  <a:pt x="37595" y="374925"/>
                </a:lnTo>
                <a:cubicBezTo>
                  <a:pt x="37595" y="374925"/>
                  <a:pt x="37595" y="374925"/>
                  <a:pt x="228838" y="374925"/>
                </a:cubicBezTo>
                <a:cubicBezTo>
                  <a:pt x="215353" y="354549"/>
                  <a:pt x="208406" y="327245"/>
                  <a:pt x="208406" y="299940"/>
                </a:cubicBezTo>
                <a:cubicBezTo>
                  <a:pt x="208406" y="262448"/>
                  <a:pt x="222300" y="228215"/>
                  <a:pt x="246001" y="201318"/>
                </a:cubicBezTo>
                <a:cubicBezTo>
                  <a:pt x="246001" y="201318"/>
                  <a:pt x="246001" y="201318"/>
                  <a:pt x="225569" y="201318"/>
                </a:cubicBezTo>
                <a:cubicBezTo>
                  <a:pt x="225569" y="201318"/>
                  <a:pt x="225569" y="201318"/>
                  <a:pt x="225569" y="156898"/>
                </a:cubicBezTo>
                <a:cubicBezTo>
                  <a:pt x="225569" y="156898"/>
                  <a:pt x="225569" y="156898"/>
                  <a:pt x="270111" y="156898"/>
                </a:cubicBezTo>
                <a:cubicBezTo>
                  <a:pt x="270111" y="156898"/>
                  <a:pt x="270111" y="156898"/>
                  <a:pt x="270111" y="177274"/>
                </a:cubicBezTo>
                <a:cubicBezTo>
                  <a:pt x="293812" y="160158"/>
                  <a:pt x="324868" y="149970"/>
                  <a:pt x="358785" y="149970"/>
                </a:cubicBezTo>
                <a:cubicBezTo>
                  <a:pt x="365732" y="149970"/>
                  <a:pt x="375948" y="149970"/>
                  <a:pt x="382895" y="149970"/>
                </a:cubicBezTo>
                <a:cubicBezTo>
                  <a:pt x="382895" y="149970"/>
                  <a:pt x="382895" y="149970"/>
                  <a:pt x="382895" y="102289"/>
                </a:cubicBezTo>
                <a:cubicBezTo>
                  <a:pt x="382895" y="102289"/>
                  <a:pt x="382895" y="102289"/>
                  <a:pt x="37595" y="102289"/>
                </a:cubicBezTo>
                <a:close/>
                <a:moveTo>
                  <a:pt x="136894" y="30564"/>
                </a:moveTo>
                <a:lnTo>
                  <a:pt x="136894" y="68057"/>
                </a:lnTo>
                <a:cubicBezTo>
                  <a:pt x="136894" y="68057"/>
                  <a:pt x="136894" y="68057"/>
                  <a:pt x="283596" y="68057"/>
                </a:cubicBezTo>
                <a:cubicBezTo>
                  <a:pt x="283596" y="68057"/>
                  <a:pt x="283596" y="68057"/>
                  <a:pt x="283596" y="30564"/>
                </a:cubicBezTo>
                <a:cubicBezTo>
                  <a:pt x="283596" y="30564"/>
                  <a:pt x="283596" y="30564"/>
                  <a:pt x="136894" y="30564"/>
                </a:cubicBezTo>
                <a:close/>
                <a:moveTo>
                  <a:pt x="30648" y="0"/>
                </a:moveTo>
                <a:cubicBezTo>
                  <a:pt x="30648" y="0"/>
                  <a:pt x="30648" y="0"/>
                  <a:pt x="389433" y="0"/>
                </a:cubicBezTo>
                <a:cubicBezTo>
                  <a:pt x="406596" y="0"/>
                  <a:pt x="420490" y="13856"/>
                  <a:pt x="420490" y="30564"/>
                </a:cubicBezTo>
                <a:cubicBezTo>
                  <a:pt x="420490" y="30564"/>
                  <a:pt x="420490" y="30564"/>
                  <a:pt x="420490" y="163826"/>
                </a:cubicBezTo>
                <a:cubicBezTo>
                  <a:pt x="474839" y="187463"/>
                  <a:pt x="512434" y="238404"/>
                  <a:pt x="512434" y="299940"/>
                </a:cubicBezTo>
                <a:cubicBezTo>
                  <a:pt x="512434" y="385113"/>
                  <a:pt x="444191" y="453171"/>
                  <a:pt x="358785" y="453171"/>
                </a:cubicBezTo>
                <a:cubicBezTo>
                  <a:pt x="324868" y="453171"/>
                  <a:pt x="290543" y="439722"/>
                  <a:pt x="263164" y="419346"/>
                </a:cubicBezTo>
                <a:cubicBezTo>
                  <a:pt x="263164" y="419346"/>
                  <a:pt x="263164" y="419346"/>
                  <a:pt x="30648" y="419346"/>
                </a:cubicBezTo>
                <a:cubicBezTo>
                  <a:pt x="13894" y="419346"/>
                  <a:pt x="0" y="405490"/>
                  <a:pt x="0" y="388374"/>
                </a:cubicBezTo>
                <a:cubicBezTo>
                  <a:pt x="0" y="388374"/>
                  <a:pt x="0" y="388374"/>
                  <a:pt x="0" y="30564"/>
                </a:cubicBezTo>
                <a:cubicBezTo>
                  <a:pt x="0" y="13856"/>
                  <a:pt x="13894" y="0"/>
                  <a:pt x="306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625646" y="2261844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信息爆炸的时代下，如何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高效获取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优质信息？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r="31060"/>
          <a:stretch>
            <a:fillRect/>
          </a:stretch>
        </p:blipFill>
        <p:spPr>
          <a:xfrm>
            <a:off x="1743276" y="2238847"/>
            <a:ext cx="1992197" cy="3506338"/>
          </a:xfrm>
        </p:spPr>
      </p:pic>
      <p:grpSp>
        <p:nvGrpSpPr>
          <p:cNvPr id="34" name="Group 1"/>
          <p:cNvGrpSpPr/>
          <p:nvPr/>
        </p:nvGrpSpPr>
        <p:grpSpPr>
          <a:xfrm>
            <a:off x="3006075" y="408722"/>
            <a:ext cx="6179850" cy="995467"/>
            <a:chOff x="5988387" y="483017"/>
            <a:chExt cx="12359700" cy="1990933"/>
          </a:xfrm>
        </p:grpSpPr>
        <p:sp>
          <p:nvSpPr>
            <p:cNvPr id="35" name="TextBox 2"/>
            <p:cNvSpPr txBox="1"/>
            <p:nvPr/>
          </p:nvSpPr>
          <p:spPr>
            <a:xfrm>
              <a:off x="5988387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kumimoji="0" lang="zh-CN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你是否有这样的困惑？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3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55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Light"/>
                  <a:sym typeface="Calibri" panose="020F0502020204030204" pitchFamily="34" charset="0"/>
                </a:rPr>
                <a:t>Click To Change </a:t>
              </a:r>
              <a:r>
                <a:rPr kumimoji="0" lang="en-US" sz="1550" b="0" i="0" u="none" strike="noStrike" kern="1200" cap="none" spc="0" normalizeH="0" baseline="0" noProof="0" smtClean="0">
                  <a:ln>
                    <a:noFill/>
                  </a:ln>
                  <a:solidFill>
                    <a:srgbClr val="16A082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Light"/>
                  <a:sym typeface="Calibri" panose="020F0502020204030204" pitchFamily="34" charset="0"/>
                </a:rPr>
                <a:t>Your Subtittle</a:t>
              </a: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659121" y="2600398"/>
            <a:ext cx="223968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rPr>
              <a:t>Get quality information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/>
              <a:sym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25646" y="3678765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碎片化的信息，如何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高效整理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并保证可以快速找到？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59121" y="4017319"/>
            <a:ext cx="2239686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1200" b="1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rPr>
              <a:t>Efficient </a:t>
            </a:r>
            <a:r>
              <a:rPr lang="en-US" sz="1200" b="1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rPr>
              <a:t>finishing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25646" y="5128495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如何把信息转化成你的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知识体系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？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59121" y="5467049"/>
            <a:ext cx="223968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rPr>
              <a:t>Get quality information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0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1"/>
          <p:cNvGrpSpPr/>
          <p:nvPr/>
        </p:nvGrpSpPr>
        <p:grpSpPr>
          <a:xfrm>
            <a:off x="1451429" y="408722"/>
            <a:ext cx="9260114" cy="1400375"/>
            <a:chOff x="5988386" y="483017"/>
            <a:chExt cx="12359699" cy="2800749"/>
          </a:xfrm>
        </p:grpSpPr>
        <p:sp>
          <p:nvSpPr>
            <p:cNvPr id="35" name="TextBox 2"/>
            <p:cNvSpPr txBox="1"/>
            <p:nvPr/>
          </p:nvSpPr>
          <p:spPr>
            <a:xfrm>
              <a:off x="5988386" y="483017"/>
              <a:ext cx="12359699" cy="2800749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zh-CN" altLang="en-US" sz="4400" dirty="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基于</a:t>
              </a:r>
              <a:r>
                <a:rPr lang="en-US" altLang="zh-CN" sz="4400" dirty="0" err="1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evernote</a:t>
              </a:r>
              <a:r>
                <a:rPr lang="zh-CN" altLang="en-US" sz="4400" dirty="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的知识管理术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3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968" y="1404189"/>
            <a:ext cx="6242125" cy="49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8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6075" y="408722"/>
            <a:ext cx="6814200" cy="995467"/>
            <a:chOff x="5988387" y="483017"/>
            <a:chExt cx="12359700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988387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kumimoji="0" lang="en-US" altLang="zh-CN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RSS</a:t>
              </a:r>
              <a:r>
                <a:rPr lang="zh-CN" altLang="en-US" sz="4400" dirty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介绍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72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zh-CN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RSS</a:t>
            </a: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定义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3286" y="2168804"/>
            <a:ext cx="8054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RSS</a:t>
            </a:r>
            <a:r>
              <a:rPr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是消息来源的信息规范，用于聚合经常更新的网站</a:t>
            </a:r>
            <a:r>
              <a:rPr lang="zh-CN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；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RSS</a:t>
            </a:r>
            <a:r>
              <a:rPr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是一种很好的解决跨站内容聚合及个性化推送的手段。 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RSS</a:t>
            </a:r>
            <a:r>
              <a:rPr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作为一种完全开放的协议，是与互联网开放、互联的大势一致的</a:t>
            </a:r>
            <a:r>
              <a:rPr lang="zh-CN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1539471" y="3393064"/>
            <a:ext cx="214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2.   RSS</a:t>
            </a: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优</a:t>
            </a:r>
            <a:r>
              <a:rPr lang="en-US" altLang="zh-CN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/</a:t>
            </a: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缺点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3286" y="3835679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优点：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全网聚合、降噪去重、精选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推荐，提高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缺点：不能直接与作者交流；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1539471" y="4831339"/>
            <a:ext cx="262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3.   RSS</a:t>
            </a: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发展的波折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3286" y="5293004"/>
            <a:ext cx="945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这门技术从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1995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年诞生，到现在，虽然命运波折，但从未“死”过，几乎伴随着整个互联网的发展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96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/>
          <p:cNvSpPr txBox="1"/>
          <p:nvPr/>
        </p:nvSpPr>
        <p:spPr>
          <a:xfrm>
            <a:off x="2339324" y="408722"/>
            <a:ext cx="7738125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RSS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客户端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24" y="1795925"/>
            <a:ext cx="1775232" cy="5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1794893"/>
            <a:ext cx="2021463" cy="5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97486" y="2673629"/>
            <a:ext cx="44079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自带翻译功能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自带统计功能（分析每个周期的阅读数，每个源的阅读比例，添加源时间）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支持分享到国内多个平台（百度，新浪微博）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有中文版本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有一键订阅包，对新人友好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支持软件内评论交流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支持</a:t>
            </a:r>
            <a:r>
              <a:rPr lang="en-US" altLang="zh-CN" sz="16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IFTTT</a:t>
            </a:r>
            <a:r>
              <a:rPr lang="zh-CN" altLang="en-US" sz="16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（高级付费版本才有，</a:t>
            </a:r>
            <a:r>
              <a:rPr lang="en-US" altLang="zh-CN" sz="20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50</a:t>
            </a:r>
            <a:r>
              <a:rPr lang="zh-CN" altLang="en-US" sz="16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美元</a:t>
            </a:r>
            <a:r>
              <a:rPr lang="en-US" altLang="zh-CN" sz="16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/</a:t>
            </a:r>
            <a:r>
              <a:rPr lang="zh-CN" altLang="en-US" sz="16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年） </a:t>
            </a:r>
            <a:endParaRPr lang="en-US" altLang="zh-CN" sz="16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80770" y="2673629"/>
            <a:ext cx="4407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目前使用人数最多，服务器稳定</a:t>
            </a:r>
            <a:endParaRPr lang="en-US" altLang="zh-CN" sz="16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免费版本支持</a:t>
            </a:r>
            <a:r>
              <a:rPr lang="en-US" altLang="zh-CN" sz="16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IFTTT</a:t>
            </a:r>
            <a:r>
              <a:rPr lang="zh-CN" altLang="en-US" sz="16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功能</a:t>
            </a:r>
            <a:endParaRPr lang="zh-CN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8986448" y="5992505"/>
            <a:ext cx="2755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IOS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优秀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R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eeder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8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6075" y="408722"/>
            <a:ext cx="6814200" cy="995467"/>
            <a:chOff x="5988387" y="483017"/>
            <a:chExt cx="12359700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988387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kumimoji="0" lang="en-US" altLang="zh-CN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RSS</a:t>
              </a:r>
              <a:r>
                <a:rPr kumimoji="0" lang="zh-CN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服务平台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1.   </a:t>
            </a: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微博：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0589" y="1808737"/>
            <a:ext cx="5310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微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档案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，可以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查询被删除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数据；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1539471" y="2418340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2.   </a:t>
            </a: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简书：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20589" y="2519938"/>
            <a:ext cx="5310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简书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RSS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，可以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查询被删除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数据；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6"/>
          <p:cNvSpPr txBox="1"/>
          <p:nvPr/>
        </p:nvSpPr>
        <p:spPr>
          <a:xfrm>
            <a:off x="1539471" y="3100511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3.   </a:t>
            </a:r>
            <a:r>
              <a: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微</a:t>
            </a: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信，知乎：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3999" y="3202109"/>
            <a:ext cx="5310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微广场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，政策原因已关闭；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14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6075" y="408722"/>
            <a:ext cx="6814200" cy="995467"/>
            <a:chOff x="5988387" y="483017"/>
            <a:chExt cx="12359700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988387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en-US" altLang="zh-CN" sz="4400" dirty="0" err="1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Huginn</a:t>
              </a:r>
              <a:r>
                <a:rPr lang="zh-CN" altLang="en-US" sz="4400" dirty="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自定义</a:t>
              </a:r>
              <a:r>
                <a:rPr lang="en-US" altLang="zh-CN" sz="4400" dirty="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RSS</a:t>
              </a:r>
              <a:r>
                <a:rPr lang="zh-CN" altLang="en-US" sz="4400" dirty="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神器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15" name="TextBox 24"/>
          <p:cNvSpPr txBox="1"/>
          <p:nvPr/>
        </p:nvSpPr>
        <p:spPr>
          <a:xfrm>
            <a:off x="1352030" y="2581648"/>
            <a:ext cx="4407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为不提供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的网站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服务，生成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地址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把摘要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变成全文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自动过滤关键字，定制你的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信息源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触发各类互联网服务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5"/>
          <p:cNvSpPr txBox="1"/>
          <p:nvPr/>
        </p:nvSpPr>
        <p:spPr>
          <a:xfrm>
            <a:off x="1352030" y="1783362"/>
            <a:ext cx="238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主要功能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7433450" y="5992505"/>
            <a:ext cx="440793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Github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https://github.com/huginn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13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6075" y="408722"/>
            <a:ext cx="6814200" cy="995467"/>
            <a:chOff x="5988387" y="483017"/>
            <a:chExt cx="12359700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988387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zh-CN" altLang="en-US" sz="4400" dirty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知识</a:t>
              </a:r>
              <a:r>
                <a:rPr kumimoji="0" lang="zh-CN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管理体系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68" y="1446655"/>
            <a:ext cx="4317546" cy="476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24"/>
          <p:cNvSpPr txBox="1"/>
          <p:nvPr/>
        </p:nvSpPr>
        <p:spPr>
          <a:xfrm>
            <a:off x="1007665" y="2261834"/>
            <a:ext cx="513187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订阅互联网信息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Pocket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存储稍后阅读的文章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err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Evernote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存储有价值的信息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IFTTT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把信息源自动汇聚到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evernote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中管理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其他平台（博客，知乎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    输出吸收后的信息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9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936448" y="282083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noProof="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感谢大家的观看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61954" y="3579610"/>
            <a:ext cx="52082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36448" y="3744163"/>
            <a:ext cx="275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THANK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 YOU VERY MUCH</a:t>
            </a:r>
          </a:p>
        </p:txBody>
      </p:sp>
      <p:sp>
        <p:nvSpPr>
          <p:cNvPr id="78" name="矩形 7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936448" y="4189844"/>
            <a:ext cx="477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By 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zhuqiao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5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1101" y="4810049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工具选择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9639" y="3523511"/>
            <a:ext cx="1043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5" name="直接连接符 4"/>
          <p:cNvCxnSpPr/>
          <p:nvPr/>
        </p:nvCxnSpPr>
        <p:spPr>
          <a:xfrm rot="16200000" flipV="1">
            <a:off x="2211578" y="4205983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295047" y="481004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编程思想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83586" y="3523511"/>
            <a:ext cx="1043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9" name="直接连接符 8"/>
          <p:cNvCxnSpPr/>
          <p:nvPr/>
        </p:nvCxnSpPr>
        <p:spPr>
          <a:xfrm rot="16200000" flipV="1">
            <a:off x="6105525" y="4205983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186840" y="4810049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知识管理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75379" y="3523511"/>
            <a:ext cx="1043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13" name="直接连接符 12"/>
          <p:cNvCxnSpPr/>
          <p:nvPr/>
        </p:nvCxnSpPr>
        <p:spPr>
          <a:xfrm rot="16200000" flipV="1">
            <a:off x="9997318" y="4205983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744160" y="497242"/>
            <a:ext cx="2703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目录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94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01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7738" y="303172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工具</a:t>
            </a:r>
            <a:r>
              <a:rPr lang="zh-CN" altLang="en-US" sz="4000" dirty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选择</a:t>
            </a:r>
            <a:endParaRPr kumimoji="0" lang="en-US" altLang="zh-CN" sz="4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08301" y="3803155"/>
            <a:ext cx="3775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工具是前人智慧的结晶</a:t>
            </a:r>
            <a:endParaRPr lang="en-US" altLang="zh-CN" sz="2000" dirty="0">
              <a:solidFill>
                <a:schemeClr val="accent3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0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6075" y="408722"/>
            <a:ext cx="6814200" cy="995467"/>
            <a:chOff x="5988387" y="483017"/>
            <a:chExt cx="12359700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988387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kumimoji="0" lang="zh-CN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工具之代码编辑器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11" name="TextBox 24"/>
          <p:cNvSpPr txBox="1"/>
          <p:nvPr/>
        </p:nvSpPr>
        <p:spPr>
          <a:xfrm>
            <a:off x="1200388" y="2683428"/>
            <a:ext cx="4407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Lato Regular"/>
              <a:sym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重构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（文件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函数改名，批量替换，安全删除，内联变量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函数）</a:t>
            </a:r>
            <a:endParaRPr lang="en-US" altLang="zh-CN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版本控制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FTP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关联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内置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npm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命令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（直接启动项目）</a:t>
            </a:r>
            <a:endParaRPr lang="zh-CN" altLang="en-US" sz="1600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6583672" y="2683428"/>
            <a:ext cx="5212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多焦点编辑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（单个选中，批量选中）</a:t>
            </a:r>
            <a:endParaRPr lang="en-US" altLang="zh-CN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ctrl+shift</a:t>
            </a:r>
            <a:r>
              <a:rPr lang="en-US" altLang="zh-CN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+y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Emmet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简写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自定义简写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（常用的引用</a:t>
            </a:r>
            <a:r>
              <a:rPr lang="en-US" altLang="zh-CN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js,css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代码片段）</a:t>
            </a:r>
            <a:endParaRPr lang="zh-CN" altLang="en-US" sz="1600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6583672" y="1885142"/>
            <a:ext cx="167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sublime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5"/>
          <p:cNvSpPr txBox="1"/>
          <p:nvPr/>
        </p:nvSpPr>
        <p:spPr>
          <a:xfrm>
            <a:off x="1200388" y="1885142"/>
            <a:ext cx="238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webstorm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75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6075" y="408722"/>
            <a:ext cx="6814200" cy="995467"/>
            <a:chOff x="5988387" y="483017"/>
            <a:chExt cx="12359700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988387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zh-CN" altLang="en-US" sz="4400" dirty="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工具之简单不简单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11" name="TextBox 24"/>
          <p:cNvSpPr txBox="1"/>
          <p:nvPr/>
        </p:nvSpPr>
        <p:spPr>
          <a:xfrm>
            <a:off x="1200388" y="2683428"/>
            <a:ext cx="4407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强大的地址栏（自定义搜索，模糊地址搜索）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LiveReload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自动刷新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Octotree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更快捷的查看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github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Visual Event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快速查看页面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6583672" y="2683428"/>
            <a:ext cx="4407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快速启动文件夹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快速打开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联系人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快速启动软件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totalcomander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结合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6583672" y="1885142"/>
            <a:ext cx="167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Win+run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5"/>
          <p:cNvSpPr txBox="1"/>
          <p:nvPr/>
        </p:nvSpPr>
        <p:spPr>
          <a:xfrm>
            <a:off x="1200388" y="1885142"/>
            <a:ext cx="238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chrome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6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6075" y="408722"/>
            <a:ext cx="6814200" cy="995467"/>
            <a:chOff x="5988387" y="483017"/>
            <a:chExt cx="12359700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988387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kumimoji="0" lang="zh-CN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辅助开发工具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11" name="TextBox 24"/>
          <p:cNvSpPr txBox="1"/>
          <p:nvPr/>
        </p:nvSpPr>
        <p:spPr>
          <a:xfrm>
            <a:off x="1200388" y="2683428"/>
            <a:ext cx="440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屏幕取色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贴图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截图编辑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6583672" y="2683428"/>
            <a:ext cx="440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快速定位文件（名称，路径，时间，大小）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直接通过编辑器打开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TotalCommand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结合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6583672" y="1885142"/>
            <a:ext cx="3053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everything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5"/>
          <p:cNvSpPr txBox="1"/>
          <p:nvPr/>
        </p:nvSpPr>
        <p:spPr>
          <a:xfrm>
            <a:off x="1200388" y="1885142"/>
            <a:ext cx="364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snipaste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73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02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20032" y="3031728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编程</a:t>
            </a:r>
            <a:r>
              <a:rPr lang="zh-CN" altLang="en-US" sz="4000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思想 </a:t>
            </a:r>
            <a:endParaRPr kumimoji="0" lang="en-US" altLang="zh-CN" sz="4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08301" y="3803155"/>
            <a:ext cx="3775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选择一条正确的路</a:t>
            </a:r>
            <a:endParaRPr lang="en-US" altLang="zh-CN" sz="2000" dirty="0">
              <a:solidFill>
                <a:schemeClr val="accent3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7393" y="408722"/>
            <a:ext cx="6820029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zh-CN" altLang="en-US" sz="4400" noProof="0" dirty="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编程思想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模块化</a:t>
            </a:r>
            <a:endParaRPr lang="en-US" altLang="zh-CN" sz="2400" b="1" dirty="0" smtClean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3286" y="2168804"/>
            <a:ext cx="6890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Vue.js,react.js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前端框架，脱离后台的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MVC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框架，实现前后端的完全分离；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vue.js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构建的项目：饿了么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2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7393" y="408722"/>
            <a:ext cx="6820029" cy="995467"/>
            <a:chOff x="5646149" y="483017"/>
            <a:chExt cx="12370272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646149" y="483017"/>
              <a:ext cx="12359700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r>
                <a:rPr lang="zh-CN" altLang="en-US" sz="4400" noProof="0" dirty="0" smtClean="0">
                  <a:solidFill>
                    <a:prstClr val="whit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编程思想</a:t>
              </a:r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636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1539471" y="1707139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2.  </a:t>
            </a:r>
            <a:r>
              <a:rPr lang="zh-CN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简化</a:t>
            </a:r>
            <a:r>
              <a: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语言</a:t>
            </a:r>
            <a:endParaRPr lang="en-US" altLang="zh-CN" sz="2400" b="1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3286" y="2168804"/>
            <a:ext cx="7391767" cy="787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不高效，不是编程语言，可以试试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sass,less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；自定义变量，输入相同模块；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Javasript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写法不优雅，引入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cofferScript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50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loud">
  <a:themeElements>
    <a:clrScheme name="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7864"/>
      </a:accent1>
      <a:accent2>
        <a:srgbClr val="16A082"/>
      </a:accent2>
      <a:accent3>
        <a:srgbClr val="19B799"/>
      </a:accent3>
      <a:accent4>
        <a:srgbClr val="1EDCB8"/>
      </a:accent4>
      <a:accent5>
        <a:srgbClr val="64EAD0"/>
      </a:accent5>
      <a:accent6>
        <a:srgbClr val="C1F7ED"/>
      </a:accent6>
      <a:hlink>
        <a:srgbClr val="0563C1"/>
      </a:hlink>
      <a:folHlink>
        <a:srgbClr val="954F72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021b92b3d25e54ab5e788c0576048880950C3AFFA1066A7153250F1349197BA8C5246BA9D557EC0274B8DA272D2431748978789E76D2CD7D1F11E7447C1D163F5D9CA1CD35DC7B6F0026C6BB43698AE8ABE198CE43AE063B36613FCC77726633386BAA80D73C5D10D616C98DAC7AC536003E521094E2D8B478EDA5836A50F3DAF31D39F08BE4C2C77</_7b1dac89e7d195523061f1c0316ecb71>
  <_7b1dac89e7d195523061f1c0316ecb71 xmlns="">e7d195523061f1c021b92b3d25e54ab5e788c0576048880950C3AFFA1066A7153250F1349197BA8C5246BA9D557EC0274B8DA272D2431748978789E76D2CD7D1F11E7447C1D163F5D9CA1CD35DC7B6F0026C6BB43698AE8ABE198CE43AE063B3E332E7F2F9A07476098B80A2CB56CD3BF24703F88FF544B496B9D97F614F8728C7C44CCB799DD11FA2727A4E3A5146B1</_7b1dac89e7d195523061f1c0316ecb71>
</e7d195523061f1c0>
</file>

<file path=customXml/itemProps1.xml><?xml version="1.0" encoding="utf-8"?>
<ds:datastoreItem xmlns:ds="http://schemas.openxmlformats.org/officeDocument/2006/customXml" ds:itemID="{1D981AE6-3F7E-4C1F-8980-7532C73FBA7F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696</Words>
  <Application>Microsoft Office PowerPoint</Application>
  <PresentationFormat>宽屏</PresentationFormat>
  <Paragraphs>117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Gill Sans</vt:lpstr>
      <vt:lpstr>Gisha</vt:lpstr>
      <vt:lpstr>Lato Light</vt:lpstr>
      <vt:lpstr>Lato Regular</vt:lpstr>
      <vt:lpstr>等线</vt:lpstr>
      <vt:lpstr>微软雅黑</vt:lpstr>
      <vt:lpstr>Arial</vt:lpstr>
      <vt:lpstr>Calibri</vt:lpstr>
      <vt:lpstr>1_Cloud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Administrator</cp:lastModifiedBy>
  <cp:revision>174</cp:revision>
  <dcterms:created xsi:type="dcterms:W3CDTF">2016-09-25T13:49:08Z</dcterms:created>
  <dcterms:modified xsi:type="dcterms:W3CDTF">2017-08-20T15:46:06Z</dcterms:modified>
</cp:coreProperties>
</file>